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tiff" ContentType="image/tiff"/>
  <Default Extension="rels" ContentType="application/vnd.openxmlformats-package.relationships+xml"/>
  <Default Extension="wdp" ContentType="image/vnd.ms-photo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64" r:id="rId4"/>
    <p:sldId id="265" r:id="rId5"/>
    <p:sldId id="266" r:id="rId6"/>
    <p:sldId id="267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38"/>
    <p:restoredTop sz="94554"/>
  </p:normalViewPr>
  <p:slideViewPr>
    <p:cSldViewPr snapToGrid="0" snapToObjects="1">
      <p:cViewPr>
        <p:scale>
          <a:sx n="63" d="100"/>
          <a:sy n="63" d="100"/>
        </p:scale>
        <p:origin x="104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3D9DE-EC38-E444-AE9E-0FAA7398E699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59DFC-5F88-C541-A5DA-60090553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7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9DFC-5F88-C541-A5DA-60090553C6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3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4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4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4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967C2-7C59-B44E-9CF1-D8AEFB961ED0}" type="datetimeFigureOut">
              <a:rPr lang="en-US" smtClean="0"/>
              <a:t>6/21/16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3A15-DB6E-7246-8F9F-781CD1C9D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tiff"/><Relationship Id="rId5" Type="http://schemas.openxmlformats.org/officeDocument/2006/relationships/slide" Target="slide2.xml"/><Relationship Id="rId6" Type="http://schemas.openxmlformats.org/officeDocument/2006/relationships/image" Target="../media/image2.tiff"/><Relationship Id="rId7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" Target="slide14.xml"/><Relationship Id="rId5" Type="http://schemas.openxmlformats.org/officeDocument/2006/relationships/image" Target="../media/image4.png"/><Relationship Id="rId6" Type="http://schemas.microsoft.com/office/2007/relationships/hdphoto" Target="../media/hdphoto5.wdp"/><Relationship Id="rId7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8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slide" Target="slide20.xml"/><Relationship Id="rId6" Type="http://schemas.openxmlformats.org/officeDocument/2006/relationships/image" Target="../media/image4.png"/><Relationship Id="rId7" Type="http://schemas.microsoft.com/office/2007/relationships/hdphoto" Target="../media/hdphoto9.wdp"/><Relationship Id="rId8" Type="http://schemas.openxmlformats.org/officeDocument/2006/relationships/image" Target="../media/image3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29.xml"/><Relationship Id="rId12" Type="http://schemas.openxmlformats.org/officeDocument/2006/relationships/slide" Target="slide31.xml"/><Relationship Id="rId13" Type="http://schemas.openxmlformats.org/officeDocument/2006/relationships/slide" Target="slide15.xml"/><Relationship Id="rId14" Type="http://schemas.openxmlformats.org/officeDocument/2006/relationships/slide" Target="slide23.xml"/><Relationship Id="rId15" Type="http://schemas.openxmlformats.org/officeDocument/2006/relationships/slide" Target="slide33.xml"/><Relationship Id="rId16" Type="http://schemas.openxmlformats.org/officeDocument/2006/relationships/slide" Target="slide25.xml"/><Relationship Id="rId17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2" Type="http://schemas.openxmlformats.org/officeDocument/2006/relationships/slide" Target="slide5.xml"/><Relationship Id="rId3" Type="http://schemas.openxmlformats.org/officeDocument/2006/relationships/slide" Target="slide3.xml"/><Relationship Id="rId4" Type="http://schemas.openxmlformats.org/officeDocument/2006/relationships/slide" Target="slide7.xml"/><Relationship Id="rId5" Type="http://schemas.openxmlformats.org/officeDocument/2006/relationships/slide" Target="slide9.xml"/><Relationship Id="rId6" Type="http://schemas.openxmlformats.org/officeDocument/2006/relationships/slide" Target="slide11.xml"/><Relationship Id="rId7" Type="http://schemas.openxmlformats.org/officeDocument/2006/relationships/slide" Target="slide19.xml"/><Relationship Id="rId8" Type="http://schemas.openxmlformats.org/officeDocument/2006/relationships/slide" Target="slide27.xml"/><Relationship Id="rId9" Type="http://schemas.openxmlformats.org/officeDocument/2006/relationships/slide" Target="slide13.xml"/><Relationship Id="rId10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" Target="slide32.xml"/><Relationship Id="rId5" Type="http://schemas.openxmlformats.org/officeDocument/2006/relationships/image" Target="../media/image4.png"/><Relationship Id="rId6" Type="http://schemas.microsoft.com/office/2007/relationships/hdphoto" Target="../media/hdphoto9.wdp"/><Relationship Id="rId7" Type="http://schemas.openxmlformats.org/officeDocument/2006/relationships/image" Target="../media/image3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" Target="slide8.xml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720" y="3879716"/>
            <a:ext cx="3089114" cy="23643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444409" y="935665"/>
            <a:ext cx="7230140" cy="321103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Hello Ms. Lewis class, welcome to this weeks review with the  Ecosystem!</a:t>
            </a:r>
            <a:endParaRPr lang="en-US" sz="4400" dirty="0"/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7381" y="5188688"/>
            <a:ext cx="1669312" cy="1669312"/>
          </a:xfrm>
          <a:prstGeom prst="rect">
            <a:avLst/>
          </a:prstGeom>
        </p:spPr>
      </p:pic>
      <p:pic>
        <p:nvPicPr>
          <p:cNvPr id="2" name="Jeopardy Board SM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-9721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83" y="2169043"/>
            <a:ext cx="117528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Fungi</a:t>
            </a:r>
            <a:r>
              <a:rPr lang="en-US" sz="115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11500" dirty="0" smtClean="0">
                <a:solidFill>
                  <a:schemeClr val="bg1"/>
                </a:solidFill>
              </a:rPr>
              <a:t>Bacteria</a:t>
            </a:r>
            <a:r>
              <a:rPr lang="en-US" sz="1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1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2406" y="2296634"/>
            <a:ext cx="8022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What is a carnivore? 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341" y="2254104"/>
            <a:ext cx="11608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mtClean="0">
                <a:solidFill>
                  <a:schemeClr val="accent1">
                    <a:lumMod val="75000"/>
                  </a:schemeClr>
                </a:solidFill>
              </a:rPr>
              <a:t>Animals that eat mainly meat  </a:t>
            </a:r>
            <a:endParaRPr lang="en-US" sz="7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2341" y="2254104"/>
            <a:ext cx="10676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Is a Lion a omnivore, carnivore, or herbivore?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pic>
        <p:nvPicPr>
          <p:cNvPr id="2" name="Lion Growling-SoundBible.com-6571130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165" y="-990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890" y="2275369"/>
            <a:ext cx="47332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</a:rPr>
              <a:t>Carnivore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4211" y="2339164"/>
            <a:ext cx="10345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What do herbivores mainly eat?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7479" y="2658141"/>
            <a:ext cx="4465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PLANTS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2418" y="1403036"/>
            <a:ext cx="4465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Is a human a carnivore, omnivore, </a:t>
            </a:r>
            <a:r>
              <a:rPr lang="en-US" sz="6000" smtClean="0">
                <a:solidFill>
                  <a:schemeClr val="accent1">
                    <a:lumMod val="75000"/>
                  </a:schemeClr>
                </a:solidFill>
              </a:rPr>
              <a:t>or herbivore?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8018" y="2849526"/>
            <a:ext cx="6655982" cy="101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chemeClr val="accent1">
                    <a:lumMod val="75000"/>
                  </a:schemeClr>
                </a:solidFill>
              </a:rPr>
              <a:t>Omnivore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8018" y="2849526"/>
            <a:ext cx="6655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What is a food chain?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Spooky Chains-SoundBible.com-9697723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1016000"/>
            <a:ext cx="812800" cy="6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709" y="64457"/>
            <a:ext cx="2190307" cy="9781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Producers, Consumers, and Decomposers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54818" y="38099"/>
            <a:ext cx="2190307" cy="9781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Herbivores, Carnivores, and  Omnivores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07886" y="38099"/>
            <a:ext cx="2190307" cy="9781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Food Webs and Food Chains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664993" y="0"/>
            <a:ext cx="2190307" cy="9781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297709" y="2911769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253406" y="1459317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297710" y="4200299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20" name="Rounded Rectangle 19">
            <a:hlinkClick r:id="rId5" action="ppaction://hlinksldjump"/>
          </p:cNvPr>
          <p:cNvSpPr/>
          <p:nvPr/>
        </p:nvSpPr>
        <p:spPr>
          <a:xfrm>
            <a:off x="297709" y="5595159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21" name="Rounded Rectangle 20">
            <a:hlinkClick r:id="rId6" action="ppaction://hlinksldjump"/>
          </p:cNvPr>
          <p:cNvSpPr/>
          <p:nvPr/>
        </p:nvSpPr>
        <p:spPr>
          <a:xfrm>
            <a:off x="3554818" y="1516909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2" name="Rounded Rectangle 21">
            <a:hlinkClick r:id="rId7" action="ppaction://hlinksldjump"/>
          </p:cNvPr>
          <p:cNvSpPr/>
          <p:nvPr/>
        </p:nvSpPr>
        <p:spPr>
          <a:xfrm>
            <a:off x="6407885" y="1516909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3" name="Rounded Rectangle 22">
            <a:hlinkClick r:id="rId8" action="ppaction://hlinksldjump"/>
          </p:cNvPr>
          <p:cNvSpPr/>
          <p:nvPr/>
        </p:nvSpPr>
        <p:spPr>
          <a:xfrm>
            <a:off x="9709297" y="1516908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4" name="Rounded Rectangle 23">
            <a:hlinkClick r:id="rId9" action="ppaction://hlinksldjump"/>
          </p:cNvPr>
          <p:cNvSpPr/>
          <p:nvPr/>
        </p:nvSpPr>
        <p:spPr>
          <a:xfrm>
            <a:off x="3554818" y="2957399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25" name="Rounded Rectangle 24">
            <a:hlinkClick r:id="rId10" action="ppaction://hlinksldjump"/>
          </p:cNvPr>
          <p:cNvSpPr/>
          <p:nvPr/>
        </p:nvSpPr>
        <p:spPr>
          <a:xfrm>
            <a:off x="6407885" y="3000479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26" name="Rounded Rectangle 25">
            <a:hlinkClick r:id="rId11" action="ppaction://hlinksldjump"/>
          </p:cNvPr>
          <p:cNvSpPr/>
          <p:nvPr/>
        </p:nvSpPr>
        <p:spPr>
          <a:xfrm>
            <a:off x="9709297" y="2983424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27" name="Rounded Rectangle 26">
            <a:hlinkClick r:id="rId12" action="ppaction://hlinksldjump"/>
          </p:cNvPr>
          <p:cNvSpPr/>
          <p:nvPr/>
        </p:nvSpPr>
        <p:spPr>
          <a:xfrm>
            <a:off x="9709296" y="4200297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28" name="Rounded Rectangle 27">
            <a:hlinkClick r:id="rId13" action="ppaction://hlinksldjump"/>
          </p:cNvPr>
          <p:cNvSpPr/>
          <p:nvPr/>
        </p:nvSpPr>
        <p:spPr>
          <a:xfrm>
            <a:off x="3554818" y="4200298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29" name="Rounded Rectangle 28">
            <a:hlinkClick r:id="rId14" action="ppaction://hlinksldjump"/>
          </p:cNvPr>
          <p:cNvSpPr/>
          <p:nvPr/>
        </p:nvSpPr>
        <p:spPr>
          <a:xfrm>
            <a:off x="6407885" y="4213581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30" name="Rounded Rectangle 29">
            <a:hlinkClick r:id="rId15" action="ppaction://hlinksldjump"/>
          </p:cNvPr>
          <p:cNvSpPr/>
          <p:nvPr/>
        </p:nvSpPr>
        <p:spPr>
          <a:xfrm>
            <a:off x="9664993" y="5584183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31" name="Rounded Rectangle 30">
            <a:hlinkClick r:id="rId16" action="ppaction://hlinksldjump"/>
          </p:cNvPr>
          <p:cNvSpPr/>
          <p:nvPr/>
        </p:nvSpPr>
        <p:spPr>
          <a:xfrm>
            <a:off x="6407885" y="5597590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32" name="Rounded Rectangle 31">
            <a:hlinkClick r:id="rId17" action="ppaction://hlinksldjump"/>
          </p:cNvPr>
          <p:cNvSpPr/>
          <p:nvPr/>
        </p:nvSpPr>
        <p:spPr>
          <a:xfrm>
            <a:off x="3554817" y="5595157"/>
            <a:ext cx="2190307" cy="978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8018" y="2849526"/>
            <a:ext cx="6655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Shows how each living things get foo, and how nutrients and energy passed from creature to creature.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9472" y="965308"/>
            <a:ext cx="665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Is this a food chain or food web?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573" y="2879743"/>
            <a:ext cx="3091780" cy="25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2818" y="2461599"/>
            <a:ext cx="665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Food Web</a:t>
            </a:r>
          </a:p>
        </p:txBody>
      </p:sp>
    </p:spTree>
    <p:extLst>
      <p:ext uri="{BB962C8B-B14F-4D97-AF65-F5344CB8AC3E}">
        <p14:creationId xmlns:p14="http://schemas.microsoft.com/office/powerpoint/2010/main" val="7340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2818" y="2461599"/>
            <a:ext cx="6655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True or False</a:t>
            </a:r>
          </a:p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All food chains are food webs</a:t>
            </a:r>
          </a:p>
        </p:txBody>
      </p:sp>
    </p:spTree>
    <p:extLst>
      <p:ext uri="{BB962C8B-B14F-4D97-AF65-F5344CB8AC3E}">
        <p14:creationId xmlns:p14="http://schemas.microsoft.com/office/powerpoint/2010/main" val="3016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931" y="2598076"/>
            <a:ext cx="6655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True food webs are made up of many food chains </a:t>
            </a:r>
          </a:p>
        </p:txBody>
      </p:sp>
    </p:spTree>
    <p:extLst>
      <p:ext uri="{BB962C8B-B14F-4D97-AF65-F5344CB8AC3E}">
        <p14:creationId xmlns:p14="http://schemas.microsoft.com/office/powerpoint/2010/main" val="14884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931" y="2598076"/>
            <a:ext cx="6655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is the main source of energy in a food chain or food web? </a:t>
            </a:r>
          </a:p>
        </p:txBody>
      </p:sp>
    </p:spTree>
    <p:extLst>
      <p:ext uri="{BB962C8B-B14F-4D97-AF65-F5344CB8AC3E}">
        <p14:creationId xmlns:p14="http://schemas.microsoft.com/office/powerpoint/2010/main" val="13311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931" y="2598076"/>
            <a:ext cx="6655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The sun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931" y="2598076"/>
            <a:ext cx="6655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What is a habitat?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931" y="2598076"/>
            <a:ext cx="6655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Where animals live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0931" y="1295749"/>
            <a:ext cx="66559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An animals role in </a:t>
            </a:r>
            <a:r>
              <a:rPr lang="en-US" sz="7200" smtClean="0">
                <a:solidFill>
                  <a:schemeClr val="accent1">
                    <a:lumMod val="75000"/>
                  </a:schemeClr>
                </a:solidFill>
              </a:rPr>
              <a:t>its environment is called its?</a:t>
            </a:r>
            <a:endParaRPr lang="en-US" sz="7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8382" y="1913861"/>
            <a:ext cx="5486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5"/>
                </a:solidFill>
              </a:rPr>
              <a:t>What is a consumer? </a:t>
            </a:r>
            <a:endParaRPr lang="en-US" sz="8800" dirty="0">
              <a:solidFill>
                <a:schemeClr val="accent5"/>
              </a:solidFill>
            </a:endParaRP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804" y="2847458"/>
            <a:ext cx="6655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chemeClr val="accent1">
                    <a:lumMod val="75000"/>
                  </a:schemeClr>
                </a:solidFill>
              </a:rPr>
              <a:t>Niche </a:t>
            </a:r>
            <a:endParaRPr lang="en-US" sz="7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0095" y="1772368"/>
            <a:ext cx="6655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A hawk would </a:t>
            </a:r>
            <a:r>
              <a:rPr lang="en-US" sz="7200" smtClean="0">
                <a:solidFill>
                  <a:schemeClr val="accent1">
                    <a:lumMod val="75000"/>
                  </a:schemeClr>
                </a:solidFill>
              </a:rPr>
              <a:t>be considered a _____ to a bird. </a:t>
            </a:r>
            <a:endParaRPr lang="en-US" sz="7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hawk_screeching-Mike_Koenig-16261703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248" y="-11096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0095" y="1772368"/>
            <a:ext cx="6655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Predator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0095" y="1772368"/>
            <a:ext cx="6655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What makes up a population?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0095" y="1772368"/>
            <a:ext cx="6655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Two or more animals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095" y="1772368"/>
            <a:ext cx="6655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</a:rPr>
              <a:t>Which team won???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048" y="-20608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Kids Cheering-SoundBible.com-6818138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613" y="-14957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8382" y="1063257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5"/>
                </a:solidFill>
              </a:rPr>
              <a:t>Organisms that cannot make their own food </a:t>
            </a:r>
            <a:endParaRPr lang="en-US" sz="720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9012" y="1998920"/>
            <a:ext cx="101866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</a:rPr>
              <a:t>Are humans considered consumers </a:t>
            </a:r>
          </a:p>
          <a:p>
            <a:pPr algn="ctr"/>
            <a:r>
              <a:rPr lang="en-US" sz="5400" dirty="0" smtClean="0">
                <a:solidFill>
                  <a:schemeClr val="accent5"/>
                </a:solidFill>
              </a:rPr>
              <a:t>and why? </a:t>
            </a:r>
            <a:endParaRPr lang="en-US" sz="5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5953" y="1998920"/>
            <a:ext cx="11412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Yes humans are considered consumers because they do not </a:t>
            </a:r>
          </a:p>
          <a:p>
            <a:pPr algn="ctr"/>
            <a:r>
              <a:rPr lang="en-US" sz="3600" dirty="0" smtClean="0">
                <a:solidFill>
                  <a:schemeClr val="accent5"/>
                </a:solidFill>
              </a:rPr>
              <a:t>produce their own food nor do they decompose their food 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83" y="2169043"/>
            <a:ext cx="11653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Name a producer that can be found in the sea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  <p:pic>
        <p:nvPicPr>
          <p:cNvPr id="2" name="Wave Crashing At Beach-SoundBible.com-4515901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183" y="-10080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6741" y="2232838"/>
            <a:ext cx="9883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Seaweed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n-US" sz="6600" dirty="0" smtClean="0">
                <a:solidFill>
                  <a:schemeClr val="bg1"/>
                </a:solidFill>
              </a:rPr>
              <a:t>Phytoplankton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6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83" y="2169043"/>
            <a:ext cx="12101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What are the two most common decomposers?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76" l="974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1055" y="5188688"/>
            <a:ext cx="1669312" cy="16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272</Words>
  <Application>Microsoft Macintosh PowerPoint</Application>
  <PresentationFormat>Widescreen</PresentationFormat>
  <Paragraphs>58</Paragraphs>
  <Slides>35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Kierra Lewis</dc:creator>
  <cp:lastModifiedBy>Kierra Lewis</cp:lastModifiedBy>
  <cp:revision>25</cp:revision>
  <dcterms:created xsi:type="dcterms:W3CDTF">2016-06-15T14:51:06Z</dcterms:created>
  <dcterms:modified xsi:type="dcterms:W3CDTF">2016-06-21T23:48:40Z</dcterms:modified>
</cp:coreProperties>
</file>